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2" r:id="rId2"/>
    <p:sldId id="256" r:id="rId3"/>
    <p:sldId id="264" r:id="rId4"/>
    <p:sldId id="259" r:id="rId5"/>
    <p:sldId id="261" r:id="rId6"/>
    <p:sldId id="276" r:id="rId7"/>
    <p:sldId id="263" r:id="rId8"/>
    <p:sldId id="271" r:id="rId9"/>
    <p:sldId id="272" r:id="rId10"/>
    <p:sldId id="267" r:id="rId11"/>
    <p:sldId id="268" r:id="rId12"/>
    <p:sldId id="266" r:id="rId13"/>
    <p:sldId id="269" r:id="rId14"/>
    <p:sldId id="265" r:id="rId15"/>
    <p:sldId id="270" r:id="rId16"/>
    <p:sldId id="27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7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5" autoAdjust="0"/>
    <p:restoredTop sz="79977" autoAdjust="0"/>
  </p:normalViewPr>
  <p:slideViewPr>
    <p:cSldViewPr snapToGrid="0">
      <p:cViewPr varScale="1">
        <p:scale>
          <a:sx n="80" d="100"/>
          <a:sy n="80" d="100"/>
        </p:scale>
        <p:origin x="5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9461D-F051-4694-A04A-03E11579AC6B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2ED04-DAA6-4171-B0F5-48A2CC387D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9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2ED04-DAA6-4171-B0F5-48A2CC387D4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827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problem we wanted to solve is one that we experienced in many conferences,  and you may have experienced even in this conference too</a:t>
            </a:r>
          </a:p>
          <a:p>
            <a:endParaRPr lang="en-GB" dirty="0"/>
          </a:p>
          <a:p>
            <a:r>
              <a:rPr lang="en-GB" dirty="0"/>
              <a:t>And it’s about effective networking.</a:t>
            </a:r>
          </a:p>
          <a:p>
            <a:endParaRPr lang="en-GB" dirty="0"/>
          </a:p>
          <a:p>
            <a:r>
              <a:rPr lang="en-AU" sz="1200" dirty="0"/>
              <a:t>Who should I speak to at the event?  How do I get others to know who I am ?   Maybe I’m shy and don’t know how to initiate conversations. </a:t>
            </a:r>
          </a:p>
          <a:p>
            <a:endParaRPr lang="en-GB" dirty="0"/>
          </a:p>
          <a:p>
            <a:r>
              <a:rPr lang="en-GB" dirty="0"/>
              <a:t>This problem becomes worse, the bigger the conference [click] – for example </a:t>
            </a:r>
            <a:r>
              <a:rPr lang="en-GB" dirty="0" err="1"/>
              <a:t>OpenWorld</a:t>
            </a:r>
            <a:r>
              <a:rPr lang="en-GB" dirty="0"/>
              <a:t> which has over 50,000 people attending it.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2ED04-DAA6-4171-B0F5-48A2CC387D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152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Wouldn’t it be awesome if as we check-in, we will get a customised t-shirt that articulates exactly what we’re trying to get out of this conference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2ED04-DAA6-4171-B0F5-48A2CC387D4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54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the conference has an app that tries to solve this problem … but these apps are far from perfect.</a:t>
            </a:r>
          </a:p>
          <a:p>
            <a:endParaRPr lang="en-GB" dirty="0"/>
          </a:p>
          <a:p>
            <a:r>
              <a:rPr lang="en-GB" dirty="0"/>
              <a:t>Believe it or not there are many non-technical  people attending conferences</a:t>
            </a:r>
          </a:p>
          <a:p>
            <a:r>
              <a:rPr lang="en-GB" dirty="0"/>
              <a:t>You could end up scrolling through thousands of people</a:t>
            </a:r>
          </a:p>
          <a:p>
            <a:r>
              <a:rPr lang="en-GB" dirty="0"/>
              <a:t>It is time consuming and you may actually end up not meeting any of your targeted individuals.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2ED04-DAA6-4171-B0F5-48A2CC387D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08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solution we developed over the last 2 days, is to create valuable business connections in the physical world.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2ED04-DAA6-4171-B0F5-48A2CC387D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66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 how does it work?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2ED04-DAA6-4171-B0F5-48A2CC387D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5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2ED04-DAA6-4171-B0F5-48A2CC387D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88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aggregating all the real-time data collected during the first day of conference, and showing you just one simple example of how this can be visualised to get some business value. </a:t>
            </a:r>
          </a:p>
          <a:p>
            <a:endParaRPr lang="en-GB" dirty="0"/>
          </a:p>
          <a:p>
            <a:r>
              <a:rPr lang="en-GB" dirty="0"/>
              <a:t>This will animate the movement of people with a certain skill, through the conference venue throughout the day – you can see the time of the day changing on the top right corner.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2ED04-DAA6-4171-B0F5-48A2CC387D4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21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03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27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07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708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487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376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303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1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38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461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73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E5364-B6A2-4466-9C73-750D6628EBA1}" type="datetimeFigureOut">
              <a:rPr lang="en-GB" smtClean="0"/>
              <a:t>19/05/2017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12B09-CB11-4053-B22E-8DD1D9611A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30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2855" y="360239"/>
            <a:ext cx="9144000" cy="2387600"/>
          </a:xfrm>
        </p:spPr>
        <p:txBody>
          <a:bodyPr>
            <a:normAutofit/>
          </a:bodyPr>
          <a:lstStyle/>
          <a:p>
            <a:r>
              <a:rPr lang="en-GB" sz="9800" spc="-100" dirty="0">
                <a:ln w="3175">
                  <a:noFill/>
                </a:ln>
                <a:solidFill>
                  <a:srgbClr val="0070C0"/>
                </a:solidFill>
                <a:ea typeface="+mn-ea"/>
                <a:cs typeface="Segoe UI" pitchFamily="34" charset="0"/>
              </a:rPr>
              <a:t>L</a:t>
            </a:r>
            <a:r>
              <a:rPr lang="en-GB" sz="9800" spc="-100" dirty="0">
                <a:ln w="3175">
                  <a:noFill/>
                </a:ln>
                <a:solidFill>
                  <a:srgbClr val="FF0000"/>
                </a:solidFill>
                <a:ea typeface="+mn-ea"/>
                <a:cs typeface="Segoe UI" pitchFamily="34" charset="0"/>
              </a:rPr>
              <a:t>i</a:t>
            </a:r>
            <a:r>
              <a:rPr lang="en-GB" sz="9800" spc="-100" dirty="0">
                <a:ln w="3175">
                  <a:noFill/>
                </a:ln>
                <a:solidFill>
                  <a:srgbClr val="7030A0"/>
                </a:solidFill>
                <a:ea typeface="+mn-ea"/>
                <a:cs typeface="Segoe UI" pitchFamily="34" charset="0"/>
              </a:rPr>
              <a:t>g</a:t>
            </a:r>
            <a:r>
              <a:rPr lang="en-GB" sz="9800" spc="-100" dirty="0">
                <a:ln w="3175">
                  <a:noFill/>
                </a:ln>
                <a:solidFill>
                  <a:schemeClr val="accent4"/>
                </a:solidFill>
                <a:ea typeface="+mn-ea"/>
                <a:cs typeface="Segoe UI" pitchFamily="34" charset="0"/>
              </a:rPr>
              <a:t>h</a:t>
            </a:r>
            <a:r>
              <a:rPr lang="en-GB" sz="9800" spc="-100" dirty="0">
                <a:ln w="3175">
                  <a:noFill/>
                </a:ln>
                <a:solidFill>
                  <a:schemeClr val="accent6"/>
                </a:solidFill>
                <a:ea typeface="+mn-ea"/>
                <a:cs typeface="Segoe UI" pitchFamily="34" charset="0"/>
              </a:rPr>
              <a:t>t</a:t>
            </a:r>
            <a:r>
              <a:rPr lang="en-GB" sz="9800" spc="-100" dirty="0">
                <a:ln w="3175">
                  <a:noFill/>
                </a:ln>
                <a:ea typeface="+mn-ea"/>
                <a:cs typeface="Segoe UI" pitchFamily="34" charset="0"/>
              </a:rPr>
              <a:t> Networking</a:t>
            </a:r>
            <a:br>
              <a:rPr lang="en-GB" sz="8627" spc="-100" dirty="0">
                <a:ln w="3175">
                  <a:noFill/>
                </a:ln>
                <a:ea typeface="+mn-ea"/>
                <a:cs typeface="Segoe UI" pitchFamily="34" charset="0"/>
              </a:rPr>
            </a:br>
            <a:r>
              <a:rPr lang="en-GB" spc="-100" dirty="0">
                <a:ln w="3175">
                  <a:noFill/>
                </a:ln>
                <a:ea typeface="+mn-ea"/>
                <a:cs typeface="Segoe UI" pitchFamily="34" charset="0"/>
              </a:rPr>
              <a:t>(on the beach)</a:t>
            </a:r>
            <a:endParaRPr lang="en-GB" sz="8627" spc="-100" dirty="0">
              <a:ln w="3175">
                <a:noFill/>
              </a:ln>
              <a:ea typeface="+mn-ea"/>
              <a:cs typeface="Segoe U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59395" y="3528199"/>
            <a:ext cx="2529282" cy="2621234"/>
            <a:chOff x="6405885" y="3512297"/>
            <a:chExt cx="2529282" cy="262123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7085" y="3512297"/>
              <a:ext cx="2123836" cy="22292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405885" y="5671866"/>
              <a:ext cx="25292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Cristobal Gonzalez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61026" y="3477265"/>
            <a:ext cx="2202206" cy="3038502"/>
            <a:chOff x="3707516" y="3461363"/>
            <a:chExt cx="2202206" cy="30385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3090" y="3461363"/>
              <a:ext cx="2146632" cy="221448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707516" y="5668868"/>
              <a:ext cx="220220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José Ángel</a:t>
              </a:r>
            </a:p>
            <a:p>
              <a:pPr algn="ctr"/>
              <a:r>
                <a:rPr lang="en-GB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Morell Martínez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1807" y="3365592"/>
            <a:ext cx="2625120" cy="2788851"/>
            <a:chOff x="858297" y="3349690"/>
            <a:chExt cx="2625120" cy="27888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297" y="3349690"/>
              <a:ext cx="2625120" cy="247025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260218" y="5676876"/>
              <a:ext cx="16584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Kevin Kalish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1026369" y="3512297"/>
              <a:ext cx="2108717" cy="2165901"/>
            </a:xfrm>
            <a:prstGeom prst="ellipse">
              <a:avLst/>
            </a:prstGeom>
            <a:noFill/>
            <a:ln w="139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184840" y="3528199"/>
            <a:ext cx="2006162" cy="2672168"/>
            <a:chOff x="9153631" y="3461363"/>
            <a:chExt cx="2006162" cy="2672168"/>
          </a:xfrm>
        </p:grpSpPr>
        <p:sp>
          <p:nvSpPr>
            <p:cNvPr id="15" name="Rectangle 14"/>
            <p:cNvSpPr/>
            <p:nvPr/>
          </p:nvSpPr>
          <p:spPr>
            <a:xfrm>
              <a:off x="9242280" y="5671866"/>
              <a:ext cx="19175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Quino Terrasa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53631" y="3461363"/>
              <a:ext cx="2006162" cy="2280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3949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7090" y="2273418"/>
            <a:ext cx="6878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We collect this real-time data .. What can we do with it?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</p:spTree>
    <p:extLst>
      <p:ext uri="{BB962C8B-B14F-4D97-AF65-F5344CB8AC3E}">
        <p14:creationId xmlns:p14="http://schemas.microsoft.com/office/powerpoint/2010/main" val="2170842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  <p:pic>
        <p:nvPicPr>
          <p:cNvPr id="4" name="WhatsApp Video 2017-05-19 at 13.37.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346" y="505392"/>
            <a:ext cx="11550196" cy="635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8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54" y="2044248"/>
            <a:ext cx="9753600" cy="4581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6331" y="514394"/>
            <a:ext cx="11284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Where are “my people” congregating right now?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-390" t="10331" r="12356" b="3217"/>
          <a:stretch/>
        </p:blipFill>
        <p:spPr>
          <a:xfrm>
            <a:off x="3488119" y="2550479"/>
            <a:ext cx="2978288" cy="22627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</p:spTree>
    <p:extLst>
      <p:ext uri="{BB962C8B-B14F-4D97-AF65-F5344CB8AC3E}">
        <p14:creationId xmlns:p14="http://schemas.microsoft.com/office/powerpoint/2010/main" val="101714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6855" y="2357307"/>
            <a:ext cx="88839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Now that the organizers collect this data.. What insights and value can they extract?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</p:spTree>
    <p:extLst>
      <p:ext uri="{BB962C8B-B14F-4D97-AF65-F5344CB8AC3E}">
        <p14:creationId xmlns:p14="http://schemas.microsoft.com/office/powerpoint/2010/main" val="133487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ableau Public - Book1 18_05_2017 19_53_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3411" y="16106"/>
            <a:ext cx="10326848" cy="6833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1242">
            <a:off x="6140646" y="3706369"/>
            <a:ext cx="600656" cy="174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71242">
            <a:off x="6520658" y="3207388"/>
            <a:ext cx="735799" cy="104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8796">
            <a:off x="4837685" y="3841383"/>
            <a:ext cx="860308" cy="130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8796">
            <a:off x="4223920" y="3493890"/>
            <a:ext cx="615389" cy="1883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rot="2237006">
            <a:off x="6727627" y="3420344"/>
            <a:ext cx="714289" cy="69210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5526732" y="4300761"/>
            <a:ext cx="714289" cy="692106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 rot="1516083">
            <a:off x="4404579" y="3169647"/>
            <a:ext cx="532505" cy="31690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61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Premium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Crowd intelligence to exhibitors, for e.g.: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Segmentation of pass-</a:t>
            </a:r>
            <a:r>
              <a:rPr lang="en-GB" dirty="0" err="1"/>
              <a:t>bys</a:t>
            </a:r>
            <a:r>
              <a:rPr lang="en-GB" dirty="0"/>
              <a:t> at different times of the day</a:t>
            </a:r>
          </a:p>
          <a:p>
            <a:endParaRPr lang="en-GB" dirty="0"/>
          </a:p>
          <a:p>
            <a:r>
              <a:rPr lang="en-GB" dirty="0"/>
              <a:t>Forecast Day-2 people movement (by skill / goal / demographic) based on Day-1 data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And even more!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</p:spTree>
    <p:extLst>
      <p:ext uri="{BB962C8B-B14F-4D97-AF65-F5344CB8AC3E}">
        <p14:creationId xmlns:p14="http://schemas.microsoft.com/office/powerpoint/2010/main" val="229624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Summary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 more from attending a conference</a:t>
            </a:r>
          </a:p>
          <a:p>
            <a:endParaRPr lang="en-GB" dirty="0"/>
          </a:p>
          <a:p>
            <a:r>
              <a:rPr lang="en-GB" dirty="0"/>
              <a:t>Innovative, fun and engaging for participants </a:t>
            </a:r>
          </a:p>
          <a:p>
            <a:endParaRPr lang="en-GB" dirty="0"/>
          </a:p>
          <a:p>
            <a:r>
              <a:rPr lang="en-GB" dirty="0"/>
              <a:t>Valuable intelligence for exhibitors </a:t>
            </a:r>
          </a:p>
          <a:p>
            <a:endParaRPr lang="en-GB" dirty="0"/>
          </a:p>
          <a:p>
            <a:r>
              <a:rPr lang="en-GB" dirty="0"/>
              <a:t>Organizers can sell premium analytics services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</p:spTree>
    <p:extLst>
      <p:ext uri="{BB962C8B-B14F-4D97-AF65-F5344CB8AC3E}">
        <p14:creationId xmlns:p14="http://schemas.microsoft.com/office/powerpoint/2010/main" val="4143100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912" y="126222"/>
            <a:ext cx="10515600" cy="1325563"/>
          </a:xfrm>
        </p:spPr>
        <p:txBody>
          <a:bodyPr/>
          <a:lstStyle/>
          <a:p>
            <a:r>
              <a:rPr lang="en-GB" b="1" dirty="0"/>
              <a:t>We hope you had a lightbulb moment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61690" y="5752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We are </a:t>
            </a:r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networking.   THANK YOU!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33" y="1077945"/>
            <a:ext cx="8305100" cy="49319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</p:spTree>
    <p:extLst>
      <p:ext uri="{BB962C8B-B14F-4D97-AF65-F5344CB8AC3E}">
        <p14:creationId xmlns:p14="http://schemas.microsoft.com/office/powerpoint/2010/main" val="348803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085212"/>
            <a:ext cx="11861606" cy="2387600"/>
          </a:xfrm>
        </p:spPr>
        <p:txBody>
          <a:bodyPr>
            <a:normAutofit/>
          </a:bodyPr>
          <a:lstStyle/>
          <a:p>
            <a:r>
              <a:rPr lang="en-GB" sz="4400" b="1" dirty="0"/>
              <a:t>The problem with networking at conferences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210" y="1342390"/>
            <a:ext cx="432769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4000" dirty="0"/>
          </a:p>
          <a:p>
            <a:r>
              <a:rPr lang="en-AU" sz="4000" dirty="0"/>
              <a:t>Who should I speak to at the event?</a:t>
            </a:r>
          </a:p>
          <a:p>
            <a:endParaRPr lang="en-AU" sz="4000" dirty="0"/>
          </a:p>
          <a:p>
            <a:r>
              <a:rPr lang="en-AU" sz="4000" dirty="0"/>
              <a:t>How do I get others to know who I am ?</a:t>
            </a:r>
          </a:p>
          <a:p>
            <a:endParaRPr lang="en-AU" sz="4400" dirty="0"/>
          </a:p>
          <a:p>
            <a:r>
              <a:rPr lang="en-AU" sz="4000" dirty="0"/>
              <a:t>I’m shy!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755" y="1893878"/>
            <a:ext cx="6388584" cy="4791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522" y="1835780"/>
            <a:ext cx="7198281" cy="4856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: Rounded Corners 2"/>
          <p:cNvSpPr/>
          <p:nvPr/>
        </p:nvSpPr>
        <p:spPr>
          <a:xfrm>
            <a:off x="165197" y="1940113"/>
            <a:ext cx="4352708" cy="135967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66524" y="3809995"/>
            <a:ext cx="4352708" cy="1359673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166525" y="5613617"/>
            <a:ext cx="4352708" cy="1011139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</p:spTree>
    <p:extLst>
      <p:ext uri="{BB962C8B-B14F-4D97-AF65-F5344CB8AC3E}">
        <p14:creationId xmlns:p14="http://schemas.microsoft.com/office/powerpoint/2010/main" val="363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52" y="1890096"/>
            <a:ext cx="4758020" cy="4931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672" y="1890096"/>
            <a:ext cx="4018144" cy="49316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0578" y="0"/>
            <a:ext cx="94557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latin typeface="+mj-lt"/>
                <a:ea typeface="+mj-ea"/>
                <a:cs typeface="+mj-cs"/>
              </a:rPr>
              <a:t>Wouldn’t it be great if we all advertised </a:t>
            </a:r>
          </a:p>
          <a:p>
            <a:r>
              <a:rPr lang="en-GB" sz="4400" b="1" dirty="0">
                <a:latin typeface="+mj-lt"/>
                <a:ea typeface="+mj-ea"/>
                <a:cs typeface="+mj-cs"/>
              </a:rPr>
              <a:t>what we are really at this conference for?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</p:spTree>
    <p:extLst>
      <p:ext uri="{BB962C8B-B14F-4D97-AF65-F5344CB8AC3E}">
        <p14:creationId xmlns:p14="http://schemas.microsoft.com/office/powerpoint/2010/main" val="102209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24" y="-910262"/>
            <a:ext cx="12239279" cy="187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b="1" dirty="0"/>
              <a:t>The problem with networking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589" y="1495801"/>
            <a:ext cx="8450461" cy="4282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/>
              <a:t>Technical barriers (social media is not for everyone!)</a:t>
            </a:r>
          </a:p>
          <a:p>
            <a:endParaRPr lang="en-GB" sz="3600" dirty="0"/>
          </a:p>
          <a:p>
            <a:pPr marL="0" indent="0">
              <a:buNone/>
            </a:pPr>
            <a:r>
              <a:rPr lang="en-GB" sz="3600" dirty="0"/>
              <a:t>Scroll through too many people 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/>
              <a:t>It’s time consuming &amp; you end up not meeting anyone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055" y="960419"/>
            <a:ext cx="3119565" cy="58975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</p:spTree>
    <p:extLst>
      <p:ext uri="{BB962C8B-B14F-4D97-AF65-F5344CB8AC3E}">
        <p14:creationId xmlns:p14="http://schemas.microsoft.com/office/powerpoint/2010/main" val="40531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5305" y="2358271"/>
            <a:ext cx="10474882" cy="1655762"/>
          </a:xfrm>
        </p:spPr>
        <p:txBody>
          <a:bodyPr>
            <a:noAutofit/>
          </a:bodyPr>
          <a:lstStyle/>
          <a:p>
            <a:r>
              <a:rPr lang="en-GB" sz="4000" dirty="0"/>
              <a:t>Valuable business connections in the </a:t>
            </a:r>
            <a:r>
              <a:rPr lang="en-GB" sz="4000" u="sng" dirty="0"/>
              <a:t>real world</a:t>
            </a:r>
            <a:endParaRPr lang="en-GB" sz="4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58412" y="7069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/>
              <a:t>Our Solution</a:t>
            </a:r>
          </a:p>
          <a:p>
            <a:endParaRPr lang="en-GB" sz="4800" b="1" dirty="0"/>
          </a:p>
        </p:txBody>
      </p:sp>
      <p:sp>
        <p:nvSpPr>
          <p:cNvPr id="2" name="Rectangle 1"/>
          <p:cNvSpPr/>
          <p:nvPr/>
        </p:nvSpPr>
        <p:spPr>
          <a:xfrm>
            <a:off x="4634192" y="337622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04" y="4542458"/>
            <a:ext cx="2973756" cy="2372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372" y="4441122"/>
            <a:ext cx="4828480" cy="22935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</p:spTree>
    <p:extLst>
      <p:ext uri="{BB962C8B-B14F-4D97-AF65-F5344CB8AC3E}">
        <p14:creationId xmlns:p14="http://schemas.microsoft.com/office/powerpoint/2010/main" val="26655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679" y="1304789"/>
            <a:ext cx="4153221" cy="4010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217508">
            <a:off x="5861692" y="3987887"/>
            <a:ext cx="4088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Valo Stream: Location, Skills,</a:t>
            </a:r>
          </a:p>
          <a:p>
            <a:r>
              <a:rPr lang="en-GB" sz="1400" b="1" dirty="0"/>
              <a:t>Demographics ….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17" y="4500880"/>
            <a:ext cx="594156" cy="342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756" y="-292681"/>
            <a:ext cx="1885399" cy="18853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83" y="-292681"/>
            <a:ext cx="1885399" cy="1885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22" y="-292681"/>
            <a:ext cx="1885399" cy="18853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97" y="4989188"/>
            <a:ext cx="2158396" cy="18688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38" y="4961504"/>
            <a:ext cx="2158396" cy="18688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64071" y="5701135"/>
            <a:ext cx="1453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…</a:t>
            </a:r>
            <a:endParaRPr lang="en-GB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8248449" y="5419405"/>
            <a:ext cx="734506" cy="1047809"/>
            <a:chOff x="5189174" y="3262457"/>
            <a:chExt cx="2772833" cy="298432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53509">
              <a:off x="5189174" y="3262457"/>
              <a:ext cx="2772833" cy="277283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874" y="5515026"/>
              <a:ext cx="1405432" cy="731754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72" y="4672195"/>
            <a:ext cx="767195" cy="7622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65" y="4657113"/>
            <a:ext cx="767195" cy="762292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477095" y="5540708"/>
            <a:ext cx="734506" cy="1047809"/>
            <a:chOff x="5189174" y="3262457"/>
            <a:chExt cx="2772833" cy="298432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53509">
              <a:off x="5189174" y="3262457"/>
              <a:ext cx="2772833" cy="277283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2874" y="5515026"/>
              <a:ext cx="1405432" cy="731754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115001" y="5196970"/>
            <a:ext cx="580445" cy="754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234271" y="5248930"/>
            <a:ext cx="499873" cy="646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793593" y="4891081"/>
            <a:ext cx="432912" cy="926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7738532" y="4916137"/>
            <a:ext cx="401384" cy="85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8" y="5303634"/>
            <a:ext cx="918334" cy="8348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79" y="1125304"/>
            <a:ext cx="1140712" cy="1140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7" y="3013544"/>
            <a:ext cx="995337" cy="9953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4" y="287848"/>
            <a:ext cx="1446215" cy="5025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2" y="6105996"/>
            <a:ext cx="1091948" cy="568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5" y="4495640"/>
            <a:ext cx="812441" cy="81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1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  <p:pic>
        <p:nvPicPr>
          <p:cNvPr id="5" name="WhatsApp Video 2017-05-19 at 11.33.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273" y="458693"/>
            <a:ext cx="11251997" cy="61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3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443247" y="2312433"/>
            <a:ext cx="216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Hire / Get Hired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0867" y="2909710"/>
            <a:ext cx="2085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 New Skill</a:t>
            </a:r>
          </a:p>
        </p:txBody>
      </p:sp>
      <p:sp>
        <p:nvSpPr>
          <p:cNvPr id="5" name="Rectangle 4"/>
          <p:cNvSpPr/>
          <p:nvPr/>
        </p:nvSpPr>
        <p:spPr>
          <a:xfrm>
            <a:off x="6245664" y="4426350"/>
            <a:ext cx="3076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an Industry Expert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2883" y="5252476"/>
            <a:ext cx="30026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 With</a:t>
            </a:r>
            <a:r>
              <a:rPr lang="en-GB" sz="2400" dirty="0"/>
              <a:t> </a:t>
            </a: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7617531" y="3600224"/>
            <a:ext cx="2114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Customers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20965" y="1717297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Talk Case Studies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34" y="1036790"/>
            <a:ext cx="4280862" cy="5702109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608841" y="2519309"/>
            <a:ext cx="4507758" cy="906872"/>
            <a:chOff x="5687601" y="1008345"/>
            <a:chExt cx="4507758" cy="906872"/>
          </a:xfrm>
        </p:grpSpPr>
        <p:sp>
          <p:nvSpPr>
            <p:cNvPr id="19" name="Rectangle 18"/>
            <p:cNvSpPr/>
            <p:nvPr/>
          </p:nvSpPr>
          <p:spPr>
            <a:xfrm>
              <a:off x="5796794" y="1040234"/>
              <a:ext cx="1265507" cy="874983"/>
            </a:xfrm>
            <a:prstGeom prst="rect">
              <a:avLst/>
            </a:prstGeom>
            <a:solidFill>
              <a:srgbClr val="AE7FC5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05265" y="1008345"/>
              <a:ext cx="429009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Learn New Skill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87601" y="1301844"/>
              <a:ext cx="180605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JS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29546" y="1680664"/>
              <a:ext cx="105278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94165" y="1219953"/>
              <a:ext cx="205442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Visualisation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05265" y="1531588"/>
              <a:ext cx="156276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Hadoop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503420" y="1531588"/>
              <a:ext cx="15774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Spark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087" y="1302394"/>
              <a:ext cx="588919" cy="588919"/>
            </a:xfrm>
            <a:prstGeom prst="rect">
              <a:avLst/>
            </a:prstGeom>
          </p:spPr>
        </p:pic>
      </p:grpSp>
      <p:sp>
        <p:nvSpPr>
          <p:cNvPr id="34" name="Title 1"/>
          <p:cNvSpPr txBox="1">
            <a:spLocks/>
          </p:cNvSpPr>
          <p:nvPr/>
        </p:nvSpPr>
        <p:spPr>
          <a:xfrm>
            <a:off x="977862" y="-4069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/>
              <a:t>Different stations to achieve different goals</a:t>
            </a:r>
          </a:p>
        </p:txBody>
      </p:sp>
    </p:spTree>
    <p:extLst>
      <p:ext uri="{BB962C8B-B14F-4D97-AF65-F5344CB8AC3E}">
        <p14:creationId xmlns:p14="http://schemas.microsoft.com/office/powerpoint/2010/main" val="3028609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534946" y="-47708"/>
            <a:ext cx="169565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pc="-100" dirty="0">
                <a:ln w="3175">
                  <a:noFill/>
                </a:ln>
                <a:solidFill>
                  <a:srgbClr val="0070C0"/>
                </a:solidFill>
                <a:cs typeface="Segoe UI" pitchFamily="34" charset="0"/>
              </a:rPr>
              <a:t>L</a:t>
            </a:r>
            <a:r>
              <a:rPr lang="en-GB" spc="-100" dirty="0">
                <a:ln w="3175">
                  <a:noFill/>
                </a:ln>
                <a:solidFill>
                  <a:srgbClr val="FF0000"/>
                </a:solidFill>
                <a:cs typeface="Segoe UI" pitchFamily="34" charset="0"/>
              </a:rPr>
              <a:t>i</a:t>
            </a:r>
            <a:r>
              <a:rPr lang="en-GB" spc="-100" dirty="0">
                <a:ln w="3175">
                  <a:noFill/>
                </a:ln>
                <a:solidFill>
                  <a:srgbClr val="7030A0"/>
                </a:solidFill>
                <a:cs typeface="Segoe UI" pitchFamily="34" charset="0"/>
              </a:rPr>
              <a:t>g</a:t>
            </a:r>
            <a:r>
              <a:rPr lang="en-GB" spc="-100" dirty="0">
                <a:ln w="3175">
                  <a:noFill/>
                </a:ln>
                <a:solidFill>
                  <a:schemeClr val="accent4"/>
                </a:solidFill>
                <a:cs typeface="Segoe UI" pitchFamily="34" charset="0"/>
              </a:rPr>
              <a:t>h</a:t>
            </a:r>
            <a:r>
              <a:rPr lang="en-GB" spc="-100" dirty="0">
                <a:ln w="3175">
                  <a:noFill/>
                </a:ln>
                <a:solidFill>
                  <a:schemeClr val="accent6"/>
                </a:solidFill>
                <a:cs typeface="Segoe UI" pitchFamily="34" charset="0"/>
              </a:rPr>
              <a:t>t</a:t>
            </a:r>
            <a:r>
              <a:rPr lang="en-GB" dirty="0"/>
              <a:t> networking</a:t>
            </a:r>
          </a:p>
          <a:p>
            <a:r>
              <a:rPr lang="en-GB" sz="1050" dirty="0"/>
              <a:t>On the beach</a:t>
            </a:r>
          </a:p>
        </p:txBody>
      </p:sp>
      <p:pic>
        <p:nvPicPr>
          <p:cNvPr id="5" name="WhatsApp Video 2017-05-19 at 11.28.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592" y="483207"/>
            <a:ext cx="11036410" cy="62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6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608</Words>
  <Application>Microsoft Office PowerPoint</Application>
  <PresentationFormat>Widescreen</PresentationFormat>
  <Paragraphs>115</Paragraphs>
  <Slides>17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Office Theme</vt:lpstr>
      <vt:lpstr>Light Networking (on the beach)</vt:lpstr>
      <vt:lpstr>The problem with networking at conferences </vt:lpstr>
      <vt:lpstr>PowerPoint Presentation</vt:lpstr>
      <vt:lpstr>The problem with networking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Premium services</vt:lpstr>
      <vt:lpstr>In Summary :</vt:lpstr>
      <vt:lpstr>We hope you had a lightbulb moment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problem with networking at conferences</dc:title>
  <dc:creator>Kevin Kalish</dc:creator>
  <cp:lastModifiedBy>Kevin Kalish</cp:lastModifiedBy>
  <cp:revision>55</cp:revision>
  <dcterms:created xsi:type="dcterms:W3CDTF">2017-05-18T09:50:56Z</dcterms:created>
  <dcterms:modified xsi:type="dcterms:W3CDTF">2017-05-19T12:34:50Z</dcterms:modified>
</cp:coreProperties>
</file>